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8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showGuides="1">
      <p:cViewPr varScale="1">
        <p:scale>
          <a:sx n="85" d="100"/>
          <a:sy n="85" d="100"/>
        </p:scale>
        <p:origin x="581" y="62"/>
      </p:cViewPr>
      <p:guideLst>
        <p:guide orient="horz"/>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20"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21"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22"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23"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4"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25"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104858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104858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584" name="Date Placeholder 3"/>
          <p:cNvSpPr>
            <a:spLocks noGrp="1"/>
          </p:cNvSpPr>
          <p:nvPr>
            <p:ph type="dt" sz="half" idx="10"/>
          </p:nvPr>
        </p:nvSpPr>
        <p:spPr/>
        <p:txBody>
          <a:bodyPr/>
          <a:lstStyle/>
          <a:p>
            <a:fld id="{CA2D2352-6E60-4F97-A26C-597DE9EA7EF6}" type="datetimeFigureOut">
              <a:rPr lang="en-US" smtClean="0"/>
              <a:t>2/8/2022</a:t>
            </a:fld>
            <a:endParaRPr lang="en-US"/>
          </a:p>
        </p:txBody>
      </p:sp>
      <p:sp>
        <p:nvSpPr>
          <p:cNvPr id="1048585" name="Footer Placeholder 4"/>
          <p:cNvSpPr>
            <a:spLocks noGrp="1"/>
          </p:cNvSpPr>
          <p:nvPr>
            <p:ph type="ftr" sz="quarter" idx="11"/>
          </p:nvPr>
        </p:nvSpPr>
        <p:spPr/>
        <p:txBody>
          <a:bodyPr/>
          <a:lstStyle/>
          <a:p>
            <a:endParaRPr lang="en-US"/>
          </a:p>
        </p:txBody>
      </p:sp>
      <p:sp>
        <p:nvSpPr>
          <p:cNvPr id="1048586" name="Slide Number Placeholder 5"/>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694"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04869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1048696"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97" name="Date Placeholder 4"/>
          <p:cNvSpPr>
            <a:spLocks noGrp="1"/>
          </p:cNvSpPr>
          <p:nvPr>
            <p:ph type="dt" sz="half" idx="10"/>
          </p:nvPr>
        </p:nvSpPr>
        <p:spPr/>
        <p:txBody>
          <a:bodyPr/>
          <a:lstStyle/>
          <a:p>
            <a:fld id="{CA2D2352-6E60-4F97-A26C-597DE9EA7EF6}" type="datetimeFigureOut">
              <a:rPr lang="en-US" smtClean="0"/>
              <a:t>2/8/2022</a:t>
            </a:fld>
            <a:endParaRPr lang="en-US"/>
          </a:p>
        </p:txBody>
      </p:sp>
      <p:sp>
        <p:nvSpPr>
          <p:cNvPr id="1048698" name="Footer Placeholder 5"/>
          <p:cNvSpPr>
            <a:spLocks noGrp="1"/>
          </p:cNvSpPr>
          <p:nvPr>
            <p:ph type="ftr" sz="quarter" idx="11"/>
          </p:nvPr>
        </p:nvSpPr>
        <p:spPr/>
        <p:txBody>
          <a:bodyPr/>
          <a:lstStyle/>
          <a:p>
            <a:endParaRPr lang="en-US"/>
          </a:p>
        </p:txBody>
      </p:sp>
      <p:sp>
        <p:nvSpPr>
          <p:cNvPr id="1048699" name="Slide Number Placeholder 6"/>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57"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1048658"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1048659"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60" name="Text Placeholder 5"/>
          <p:cNvSpPr>
            <a:spLocks noGrp="1"/>
          </p:cNvSpPr>
          <p:nvPr>
            <p:ph type="body" sz="quarter" idx="16"/>
          </p:nvPr>
        </p:nvSpPr>
        <p:spPr>
          <a:xfrm>
            <a:off x="7574642" y="1081456"/>
            <a:ext cx="3810001" cy="4075465"/>
          </a:xfrm>
        </p:spPr>
        <p:txBody>
          <a:bodyPr anchor="t"/>
          <a:lstStyle>
            <a:lvl1pPr marL="0" indent="0">
              <a:buFontTx/>
              <a:buNone/>
            </a:lvl1pPr>
          </a:lstStyle>
          <a:p>
            <a:pPr lvl="0"/>
            <a:r>
              <a:rPr lang="en-US"/>
              <a:t>Click to edit Master text styles</a:t>
            </a:r>
          </a:p>
        </p:txBody>
      </p:sp>
      <p:sp>
        <p:nvSpPr>
          <p:cNvPr id="1048661" name="Date Placeholder 3"/>
          <p:cNvSpPr>
            <a:spLocks noGrp="1"/>
          </p:cNvSpPr>
          <p:nvPr>
            <p:ph type="dt" sz="half" idx="10"/>
          </p:nvPr>
        </p:nvSpPr>
        <p:spPr/>
        <p:txBody>
          <a:bodyPr/>
          <a:lstStyle/>
          <a:p>
            <a:fld id="{CA2D2352-6E60-4F97-A26C-597DE9EA7EF6}" type="datetimeFigureOut">
              <a:rPr lang="en-US" smtClean="0"/>
              <a:t>2/8/2022</a:t>
            </a:fld>
            <a:endParaRPr lang="en-US"/>
          </a:p>
        </p:txBody>
      </p:sp>
      <p:sp>
        <p:nvSpPr>
          <p:cNvPr id="1048662" name="Footer Placeholder 4"/>
          <p:cNvSpPr>
            <a:spLocks noGrp="1"/>
          </p:cNvSpPr>
          <p:nvPr>
            <p:ph type="ftr" sz="quarter" idx="11"/>
          </p:nvPr>
        </p:nvSpPr>
        <p:spPr/>
        <p:txBody>
          <a:bodyPr/>
          <a:lstStyle/>
          <a:p>
            <a:endParaRPr lang="en-US"/>
          </a:p>
        </p:txBody>
      </p:sp>
      <p:sp>
        <p:nvSpPr>
          <p:cNvPr id="1048663" name="Slide Number Placeholder 5"/>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88"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1048689"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1048690" name="Text Placeholder 5"/>
          <p:cNvSpPr>
            <a:spLocks noGrp="1"/>
          </p:cNvSpPr>
          <p:nvPr>
            <p:ph type="body" sz="quarter" idx="16"/>
          </p:nvPr>
        </p:nvSpPr>
        <p:spPr>
          <a:xfrm>
            <a:off x="6156000" y="2286000"/>
            <a:ext cx="4880300" cy="2295525"/>
          </a:xfrm>
        </p:spPr>
        <p:txBody>
          <a:bodyPr anchor="t"/>
          <a:lstStyle>
            <a:lvl1pPr marL="0" indent="0">
              <a:buFontTx/>
              <a:buNone/>
            </a:lvl1pPr>
          </a:lstStyle>
          <a:p>
            <a:pPr lvl="0"/>
            <a:r>
              <a:rPr lang="en-US"/>
              <a:t>Click to edit Master text styles</a:t>
            </a:r>
          </a:p>
        </p:txBody>
      </p:sp>
      <p:sp>
        <p:nvSpPr>
          <p:cNvPr id="1048691" name="Date Placeholder 1"/>
          <p:cNvSpPr>
            <a:spLocks noGrp="1"/>
          </p:cNvSpPr>
          <p:nvPr>
            <p:ph type="dt" sz="half" idx="10"/>
          </p:nvPr>
        </p:nvSpPr>
        <p:spPr/>
        <p:txBody>
          <a:bodyPr/>
          <a:lstStyle/>
          <a:p>
            <a:fld id="{CA2D2352-6E60-4F97-A26C-597DE9EA7EF6}" type="datetimeFigureOut">
              <a:rPr lang="en-US" smtClean="0"/>
              <a:t>2/8/2022</a:t>
            </a:fld>
            <a:endParaRPr lang="en-US"/>
          </a:p>
        </p:txBody>
      </p:sp>
      <p:sp>
        <p:nvSpPr>
          <p:cNvPr id="1048692" name="Footer Placeholder 2"/>
          <p:cNvSpPr>
            <a:spLocks noGrp="1"/>
          </p:cNvSpPr>
          <p:nvPr>
            <p:ph type="ftr" sz="quarter" idx="11"/>
          </p:nvPr>
        </p:nvSpPr>
        <p:spPr/>
        <p:txBody>
          <a:bodyPr/>
          <a:lstStyle/>
          <a:p>
            <a:endParaRPr lang="en-US"/>
          </a:p>
        </p:txBody>
      </p:sp>
      <p:sp>
        <p:nvSpPr>
          <p:cNvPr id="1048693" name="Slide Number Placeholder 3"/>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5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1048652" name="Title 1"/>
          <p:cNvSpPr>
            <a:spLocks noGrp="1"/>
          </p:cNvSpPr>
          <p:nvPr>
            <p:ph type="title"/>
          </p:nvPr>
        </p:nvSpPr>
        <p:spPr/>
        <p:txBody>
          <a:bodyPr/>
          <a:lstStyle/>
          <a:p>
            <a:r>
              <a:rPr lang="en-US"/>
              <a:t>Click to edit Master title style</a:t>
            </a:r>
            <a:endParaRPr lang="en-US" dirty="0"/>
          </a:p>
        </p:txBody>
      </p:sp>
      <p:sp>
        <p:nvSpPr>
          <p:cNvPr id="104865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4" name="Date Placeholder 3"/>
          <p:cNvSpPr>
            <a:spLocks noGrp="1"/>
          </p:cNvSpPr>
          <p:nvPr>
            <p:ph type="dt" sz="half" idx="10"/>
          </p:nvPr>
        </p:nvSpPr>
        <p:spPr/>
        <p:txBody>
          <a:bodyPr/>
          <a:lstStyle/>
          <a:p>
            <a:fld id="{CA2D2352-6E60-4F97-A26C-597DE9EA7EF6}" type="datetimeFigureOut">
              <a:rPr lang="en-US" smtClean="0"/>
              <a:t>2/8/2022</a:t>
            </a:fld>
            <a:endParaRPr lang="en-US"/>
          </a:p>
        </p:txBody>
      </p:sp>
      <p:sp>
        <p:nvSpPr>
          <p:cNvPr id="1048655" name="Footer Placeholder 4"/>
          <p:cNvSpPr>
            <a:spLocks noGrp="1"/>
          </p:cNvSpPr>
          <p:nvPr>
            <p:ph type="ftr" sz="quarter" idx="11"/>
          </p:nvPr>
        </p:nvSpPr>
        <p:spPr/>
        <p:txBody>
          <a:bodyPr/>
          <a:lstStyle/>
          <a:p>
            <a:endParaRPr lang="en-US"/>
          </a:p>
        </p:txBody>
      </p:sp>
      <p:sp>
        <p:nvSpPr>
          <p:cNvPr id="1048656" name="Slide Number Placeholder 5"/>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07"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p:spPr>
        <p:style>
          <a:lnRef idx="1">
            <a:schemeClr val="accent1"/>
          </a:lnRef>
          <a:fillRef idx="3">
            <a:schemeClr val="accent1"/>
          </a:fillRef>
          <a:effectRef idx="2">
            <a:schemeClr val="accent1"/>
          </a:effectRef>
          <a:fontRef idx="minor">
            <a:schemeClr val="lt1"/>
          </a:fontRef>
        </p:style>
      </p:sp>
      <p:sp>
        <p:nvSpPr>
          <p:cNvPr id="1048708"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1048709"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10" name="Date Placeholder 3"/>
          <p:cNvSpPr>
            <a:spLocks noGrp="1"/>
          </p:cNvSpPr>
          <p:nvPr>
            <p:ph type="dt" sz="half" idx="10"/>
          </p:nvPr>
        </p:nvSpPr>
        <p:spPr/>
        <p:txBody>
          <a:bodyPr/>
          <a:lstStyle/>
          <a:p>
            <a:fld id="{CA2D2352-6E60-4F97-A26C-597DE9EA7EF6}" type="datetimeFigureOut">
              <a:rPr lang="en-US" smtClean="0"/>
              <a:t>2/8/2022</a:t>
            </a:fld>
            <a:endParaRPr lang="en-US"/>
          </a:p>
        </p:txBody>
      </p:sp>
      <p:sp>
        <p:nvSpPr>
          <p:cNvPr id="1048711" name="Footer Placeholder 4"/>
          <p:cNvSpPr>
            <a:spLocks noGrp="1"/>
          </p:cNvSpPr>
          <p:nvPr>
            <p:ph type="ftr" sz="quarter" idx="11"/>
          </p:nvPr>
        </p:nvSpPr>
        <p:spPr/>
        <p:txBody>
          <a:bodyPr/>
          <a:lstStyle/>
          <a:p>
            <a:endParaRPr lang="en-US"/>
          </a:p>
        </p:txBody>
      </p:sp>
      <p:sp>
        <p:nvSpPr>
          <p:cNvPr id="1048712" name="Slide Number Placeholder 5"/>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104859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104859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4" name="Date Placeholder 3"/>
          <p:cNvSpPr>
            <a:spLocks noGrp="1"/>
          </p:cNvSpPr>
          <p:nvPr>
            <p:ph type="dt" sz="half" idx="10"/>
          </p:nvPr>
        </p:nvSpPr>
        <p:spPr/>
        <p:txBody>
          <a:bodyPr/>
          <a:lstStyle/>
          <a:p>
            <a:fld id="{CA2D2352-6E60-4F97-A26C-597DE9EA7EF6}" type="datetimeFigureOut">
              <a:rPr lang="en-US" smtClean="0"/>
              <a:t>2/8/2022</a:t>
            </a:fld>
            <a:endParaRPr lang="en-US"/>
          </a:p>
        </p:txBody>
      </p:sp>
      <p:sp>
        <p:nvSpPr>
          <p:cNvPr id="1048595" name="Footer Placeholder 4"/>
          <p:cNvSpPr>
            <a:spLocks noGrp="1"/>
          </p:cNvSpPr>
          <p:nvPr>
            <p:ph type="ftr" sz="quarter" idx="11"/>
          </p:nvPr>
        </p:nvSpPr>
        <p:spPr/>
        <p:txBody>
          <a:bodyPr/>
          <a:lstStyle/>
          <a:p>
            <a:endParaRPr lang="en-US"/>
          </a:p>
        </p:txBody>
      </p:sp>
      <p:sp>
        <p:nvSpPr>
          <p:cNvPr id="1048596" name="Slide Number Placeholder 5"/>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7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1048671"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1048672"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73" name="Date Placeholder 3"/>
          <p:cNvSpPr>
            <a:spLocks noGrp="1"/>
          </p:cNvSpPr>
          <p:nvPr>
            <p:ph type="dt" sz="half" idx="10"/>
          </p:nvPr>
        </p:nvSpPr>
        <p:spPr/>
        <p:txBody>
          <a:bodyPr/>
          <a:lstStyle/>
          <a:p>
            <a:fld id="{CA2D2352-6E60-4F97-A26C-597DE9EA7EF6}" type="datetimeFigureOut">
              <a:rPr lang="en-US" smtClean="0"/>
              <a:t>2/8/2022</a:t>
            </a:fld>
            <a:endParaRPr lang="en-US"/>
          </a:p>
        </p:txBody>
      </p:sp>
      <p:sp>
        <p:nvSpPr>
          <p:cNvPr id="1048674" name="Footer Placeholder 4"/>
          <p:cNvSpPr>
            <a:spLocks noGrp="1"/>
          </p:cNvSpPr>
          <p:nvPr>
            <p:ph type="ftr" sz="quarter" idx="11"/>
          </p:nvPr>
        </p:nvSpPr>
        <p:spPr/>
        <p:txBody>
          <a:bodyPr/>
          <a:lstStyle/>
          <a:p>
            <a:endParaRPr lang="en-US"/>
          </a:p>
        </p:txBody>
      </p:sp>
      <p:sp>
        <p:nvSpPr>
          <p:cNvPr id="1048675" name="Slide Number Placeholder 5"/>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0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1048701" name="Title 1"/>
          <p:cNvSpPr>
            <a:spLocks noGrp="1"/>
          </p:cNvSpPr>
          <p:nvPr>
            <p:ph type="title"/>
          </p:nvPr>
        </p:nvSpPr>
        <p:spPr/>
        <p:txBody>
          <a:bodyPr/>
          <a:lstStyle/>
          <a:p>
            <a:r>
              <a:rPr lang="en-US"/>
              <a:t>Click to edit Master title style</a:t>
            </a:r>
            <a:endParaRPr lang="en-US" dirty="0"/>
          </a:p>
        </p:txBody>
      </p:sp>
      <p:sp>
        <p:nvSpPr>
          <p:cNvPr id="1048702"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3"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4" name="Date Placeholder 4"/>
          <p:cNvSpPr>
            <a:spLocks noGrp="1"/>
          </p:cNvSpPr>
          <p:nvPr>
            <p:ph type="dt" sz="half" idx="10"/>
          </p:nvPr>
        </p:nvSpPr>
        <p:spPr/>
        <p:txBody>
          <a:bodyPr/>
          <a:lstStyle/>
          <a:p>
            <a:fld id="{CA2D2352-6E60-4F97-A26C-597DE9EA7EF6}" type="datetimeFigureOut">
              <a:rPr lang="en-US" smtClean="0"/>
              <a:t>2/8/2022</a:t>
            </a:fld>
            <a:endParaRPr lang="en-US"/>
          </a:p>
        </p:txBody>
      </p:sp>
      <p:sp>
        <p:nvSpPr>
          <p:cNvPr id="1048705" name="Footer Placeholder 5"/>
          <p:cNvSpPr>
            <a:spLocks noGrp="1"/>
          </p:cNvSpPr>
          <p:nvPr>
            <p:ph type="ftr" sz="quarter" idx="11"/>
          </p:nvPr>
        </p:nvSpPr>
        <p:spPr/>
        <p:txBody>
          <a:bodyPr/>
          <a:lstStyle/>
          <a:p>
            <a:endParaRPr lang="en-US"/>
          </a:p>
        </p:txBody>
      </p:sp>
      <p:sp>
        <p:nvSpPr>
          <p:cNvPr id="1048706" name="Slide Number Placeholder 6"/>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7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1048677" name="Title 1"/>
          <p:cNvSpPr>
            <a:spLocks noGrp="1"/>
          </p:cNvSpPr>
          <p:nvPr>
            <p:ph type="title"/>
          </p:nvPr>
        </p:nvSpPr>
        <p:spPr/>
        <p:txBody>
          <a:bodyPr/>
          <a:lstStyle/>
          <a:p>
            <a:r>
              <a:rPr lang="en-US"/>
              <a:t>Click to edit Master title style</a:t>
            </a:r>
            <a:endParaRPr lang="en-US" dirty="0"/>
          </a:p>
        </p:txBody>
      </p:sp>
      <p:sp>
        <p:nvSpPr>
          <p:cNvPr id="1048678"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79"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0"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1"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2" name="Date Placeholder 6"/>
          <p:cNvSpPr>
            <a:spLocks noGrp="1"/>
          </p:cNvSpPr>
          <p:nvPr>
            <p:ph type="dt" sz="half" idx="10"/>
          </p:nvPr>
        </p:nvSpPr>
        <p:spPr/>
        <p:txBody>
          <a:bodyPr/>
          <a:lstStyle/>
          <a:p>
            <a:fld id="{CA2D2352-6E60-4F97-A26C-597DE9EA7EF6}" type="datetimeFigureOut">
              <a:rPr lang="en-US" smtClean="0"/>
              <a:t>2/8/2022</a:t>
            </a:fld>
            <a:endParaRPr lang="en-US"/>
          </a:p>
        </p:txBody>
      </p:sp>
      <p:sp>
        <p:nvSpPr>
          <p:cNvPr id="1048683" name="Footer Placeholder 7"/>
          <p:cNvSpPr>
            <a:spLocks noGrp="1"/>
          </p:cNvSpPr>
          <p:nvPr>
            <p:ph type="ftr" sz="quarter" idx="11"/>
          </p:nvPr>
        </p:nvSpPr>
        <p:spPr/>
        <p:txBody>
          <a:bodyPr/>
          <a:lstStyle/>
          <a:p>
            <a:endParaRPr lang="en-US"/>
          </a:p>
        </p:txBody>
      </p:sp>
      <p:sp>
        <p:nvSpPr>
          <p:cNvPr id="1048684" name="Slide Number Placeholder 8"/>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4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1048647" name="Title 1"/>
          <p:cNvSpPr>
            <a:spLocks noGrp="1"/>
          </p:cNvSpPr>
          <p:nvPr>
            <p:ph type="title"/>
          </p:nvPr>
        </p:nvSpPr>
        <p:spPr/>
        <p:txBody>
          <a:bodyPr/>
          <a:lstStyle/>
          <a:p>
            <a:r>
              <a:rPr lang="en-US"/>
              <a:t>Click to edit Master title style</a:t>
            </a:r>
            <a:endParaRPr lang="en-US" dirty="0"/>
          </a:p>
        </p:txBody>
      </p:sp>
      <p:sp>
        <p:nvSpPr>
          <p:cNvPr id="1048648" name="Date Placeholder 2"/>
          <p:cNvSpPr>
            <a:spLocks noGrp="1"/>
          </p:cNvSpPr>
          <p:nvPr>
            <p:ph type="dt" sz="half" idx="10"/>
          </p:nvPr>
        </p:nvSpPr>
        <p:spPr/>
        <p:txBody>
          <a:bodyPr/>
          <a:lstStyle/>
          <a:p>
            <a:fld id="{CA2D2352-6E60-4F97-A26C-597DE9EA7EF6}" type="datetimeFigureOut">
              <a:rPr lang="en-US" smtClean="0"/>
              <a:t>2/8/2022</a:t>
            </a:fld>
            <a:endParaRPr lang="en-US"/>
          </a:p>
        </p:txBody>
      </p:sp>
      <p:sp>
        <p:nvSpPr>
          <p:cNvPr id="1048649" name="Footer Placeholder 3"/>
          <p:cNvSpPr>
            <a:spLocks noGrp="1"/>
          </p:cNvSpPr>
          <p:nvPr>
            <p:ph type="ftr" sz="quarter" idx="11"/>
          </p:nvPr>
        </p:nvSpPr>
        <p:spPr/>
        <p:txBody>
          <a:bodyPr/>
          <a:lstStyle/>
          <a:p>
            <a:endParaRPr lang="en-US"/>
          </a:p>
        </p:txBody>
      </p:sp>
      <p:sp>
        <p:nvSpPr>
          <p:cNvPr id="1048650" name="Slide Number Placeholder 4"/>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85" name="Date Placeholder 1"/>
          <p:cNvSpPr>
            <a:spLocks noGrp="1"/>
          </p:cNvSpPr>
          <p:nvPr>
            <p:ph type="dt" sz="half" idx="10"/>
          </p:nvPr>
        </p:nvSpPr>
        <p:spPr/>
        <p:txBody>
          <a:bodyPr/>
          <a:lstStyle/>
          <a:p>
            <a:fld id="{CA2D2352-6E60-4F97-A26C-597DE9EA7EF6}" type="datetimeFigureOut">
              <a:rPr lang="en-US" smtClean="0"/>
              <a:t>2/8/2022</a:t>
            </a:fld>
            <a:endParaRPr lang="en-US"/>
          </a:p>
        </p:txBody>
      </p:sp>
      <p:sp>
        <p:nvSpPr>
          <p:cNvPr id="1048686" name="Footer Placeholder 2"/>
          <p:cNvSpPr>
            <a:spLocks noGrp="1"/>
          </p:cNvSpPr>
          <p:nvPr>
            <p:ph type="ftr" sz="quarter" idx="11"/>
          </p:nvPr>
        </p:nvSpPr>
        <p:spPr/>
        <p:txBody>
          <a:bodyPr/>
          <a:lstStyle/>
          <a:p>
            <a:endParaRPr lang="en-US"/>
          </a:p>
        </p:txBody>
      </p:sp>
      <p:sp>
        <p:nvSpPr>
          <p:cNvPr id="1048687" name="Slide Number Placeholder 3"/>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13"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p:spPr>
        <p:style>
          <a:lnRef idx="1">
            <a:schemeClr val="accent1"/>
          </a:lnRef>
          <a:fillRef idx="3">
            <a:schemeClr val="accent1"/>
          </a:fillRef>
          <a:effectRef idx="2">
            <a:schemeClr val="accent1"/>
          </a:effectRef>
          <a:fontRef idx="minor">
            <a:schemeClr val="lt1"/>
          </a:fontRef>
        </p:style>
      </p:sp>
      <p:sp>
        <p:nvSpPr>
          <p:cNvPr id="1048714"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1048715"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16"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17" name="Date Placeholder 4"/>
          <p:cNvSpPr>
            <a:spLocks noGrp="1"/>
          </p:cNvSpPr>
          <p:nvPr>
            <p:ph type="dt" sz="half" idx="10"/>
          </p:nvPr>
        </p:nvSpPr>
        <p:spPr/>
        <p:txBody>
          <a:bodyPr/>
          <a:lstStyle/>
          <a:p>
            <a:fld id="{CA2D2352-6E60-4F97-A26C-597DE9EA7EF6}" type="datetimeFigureOut">
              <a:rPr lang="en-US" smtClean="0"/>
              <a:t>2/8/2022</a:t>
            </a:fld>
            <a:endParaRPr lang="en-US"/>
          </a:p>
        </p:txBody>
      </p:sp>
      <p:sp>
        <p:nvSpPr>
          <p:cNvPr id="1048718" name="Footer Placeholder 5"/>
          <p:cNvSpPr>
            <a:spLocks noGrp="1"/>
          </p:cNvSpPr>
          <p:nvPr>
            <p:ph type="ftr" sz="quarter" idx="11"/>
          </p:nvPr>
        </p:nvSpPr>
        <p:spPr/>
        <p:txBody>
          <a:bodyPr/>
          <a:lstStyle/>
          <a:p>
            <a:endParaRPr lang="en-US"/>
          </a:p>
        </p:txBody>
      </p:sp>
      <p:sp>
        <p:nvSpPr>
          <p:cNvPr id="1048719" name="Slide Number Placeholder 6"/>
          <p:cNvSpPr>
            <a:spLocks noGrp="1"/>
          </p:cNvSpPr>
          <p:nvPr>
            <p:ph type="sldNum" sz="quarter" idx="12"/>
          </p:nvPr>
        </p:nvSpPr>
        <p:spPr/>
        <p:txBody>
          <a:bodyPr/>
          <a:lstStyle/>
          <a:p>
            <a:fld id="{4E53B446-98EC-44DA-8B26-12081AE4F2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64"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1048665"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1048666"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67" name="Date Placeholder 4"/>
          <p:cNvSpPr>
            <a:spLocks noGrp="1"/>
          </p:cNvSpPr>
          <p:nvPr>
            <p:ph type="dt" sz="half" idx="10"/>
          </p:nvPr>
        </p:nvSpPr>
        <p:spPr>
          <a:xfrm>
            <a:off x="3885810" y="6041362"/>
            <a:ext cx="976879" cy="365125"/>
          </a:xfrm>
        </p:spPr>
        <p:txBody>
          <a:bodyPr/>
          <a:lstStyle/>
          <a:p>
            <a:fld id="{CA2D2352-6E60-4F97-A26C-597DE9EA7EF6}" type="datetimeFigureOut">
              <a:rPr lang="en-US" smtClean="0"/>
              <a:t>2/8/2022</a:t>
            </a:fld>
            <a:endParaRPr lang="en-US"/>
          </a:p>
        </p:txBody>
      </p:sp>
      <p:sp>
        <p:nvSpPr>
          <p:cNvPr id="1048668" name="Footer Placeholder 5"/>
          <p:cNvSpPr>
            <a:spLocks noGrp="1"/>
          </p:cNvSpPr>
          <p:nvPr>
            <p:ph type="ftr" sz="quarter" idx="11"/>
          </p:nvPr>
        </p:nvSpPr>
        <p:spPr>
          <a:xfrm>
            <a:off x="590396" y="6041362"/>
            <a:ext cx="3295413" cy="365125"/>
          </a:xfrm>
        </p:spPr>
        <p:txBody>
          <a:bodyPr/>
          <a:lstStyle/>
          <a:p>
            <a:endParaRPr lang="en-US"/>
          </a:p>
        </p:txBody>
      </p:sp>
      <p:sp>
        <p:nvSpPr>
          <p:cNvPr id="1048669" name="Slide Number Placeholder 6"/>
          <p:cNvSpPr>
            <a:spLocks noGrp="1"/>
          </p:cNvSpPr>
          <p:nvPr>
            <p:ph type="sldNum" sz="quarter" idx="12"/>
          </p:nvPr>
        </p:nvSpPr>
        <p:spPr>
          <a:xfrm>
            <a:off x="4862689" y="5915888"/>
            <a:ext cx="1062155" cy="490599"/>
          </a:xfrm>
        </p:spPr>
        <p:txBody>
          <a:bodyPr/>
          <a:lstStyle/>
          <a:p>
            <a:fld id="{4E53B446-98EC-44DA-8B26-12081AE4F2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1048577"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8"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1048579"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A2D2352-6E60-4F97-A26C-597DE9EA7EF6}" type="datetimeFigureOut">
              <a:rPr lang="en-US" smtClean="0"/>
              <a:t>2/8/2022</a:t>
            </a:fld>
            <a:endParaRPr lang="en-US"/>
          </a:p>
        </p:txBody>
      </p:sp>
      <p:sp>
        <p:nvSpPr>
          <p:cNvPr id="1048580"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4E53B446-98EC-44DA-8B26-12081AE4F2DE}"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Rectangle 4"/>
          <p:cNvSpPr/>
          <p:nvPr/>
        </p:nvSpPr>
        <p:spPr>
          <a:xfrm>
            <a:off x="1729520" y="2314599"/>
            <a:ext cx="7536180" cy="688340"/>
          </a:xfrm>
          <a:prstGeom prst="rect">
            <a:avLst/>
          </a:prstGeom>
        </p:spPr>
        <p:txBody>
          <a:bodyPr wrap="none">
            <a:spAutoFit/>
          </a:bodyPr>
          <a:lstStyle/>
          <a:p>
            <a:r>
              <a:rPr lang="en-US" sz="4000" b="1" u="sng" dirty="0">
                <a:solidFill>
                  <a:srgbClr val="FFFF00"/>
                </a:solidFill>
                <a:effectLst>
                  <a:outerShdw blurRad="38100" dist="38100" dir="2700000" algn="tl">
                    <a:srgbClr val="000000">
                      <a:alpha val="43137"/>
                    </a:srgbClr>
                  </a:outerShdw>
                </a:effectLst>
              </a:rPr>
              <a:t>Covid – 19 Management System</a:t>
            </a:r>
          </a:p>
        </p:txBody>
      </p:sp>
      <p:sp>
        <p:nvSpPr>
          <p:cNvPr id="1048588" name="Rectangle 5"/>
          <p:cNvSpPr/>
          <p:nvPr/>
        </p:nvSpPr>
        <p:spPr>
          <a:xfrm>
            <a:off x="3940876" y="3130061"/>
            <a:ext cx="3395981" cy="358141"/>
          </a:xfrm>
          <a:prstGeom prst="rect">
            <a:avLst/>
          </a:prstGeom>
        </p:spPr>
        <p:txBody>
          <a:bodyPr wrap="none">
            <a:spAutoFit/>
          </a:bodyPr>
          <a:lstStyle/>
          <a:p>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With My SQL Server and Python</a:t>
            </a:r>
          </a:p>
        </p:txBody>
      </p:sp>
      <p:sp>
        <p:nvSpPr>
          <p:cNvPr id="1048589" name="Rectangle 6"/>
          <p:cNvSpPr/>
          <p:nvPr/>
        </p:nvSpPr>
        <p:spPr>
          <a:xfrm>
            <a:off x="656149" y="5480867"/>
            <a:ext cx="2024381" cy="624840"/>
          </a:xfrm>
          <a:prstGeom prst="rect">
            <a:avLst/>
          </a:prstGeom>
        </p:spPr>
        <p:txBody>
          <a:bodyPr wrap="none">
            <a:spAutoFit/>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Project Supervisor</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 D. Mairale</a:t>
            </a:r>
          </a:p>
        </p:txBody>
      </p:sp>
      <p:pic>
        <p:nvPicPr>
          <p:cNvPr id="2097152" name="Picture 8"/>
          <p:cNvPicPr>
            <a:picLocks noChangeAspect="1"/>
          </p:cNvPicPr>
          <p:nvPr/>
        </p:nvPicPr>
        <p:blipFill>
          <a:blip r:embed="rId2"/>
          <a:stretch>
            <a:fillRect/>
          </a:stretch>
        </p:blipFill>
        <p:spPr>
          <a:xfrm>
            <a:off x="413957" y="437003"/>
            <a:ext cx="1517406" cy="1380291"/>
          </a:xfrm>
          <a:prstGeom prst="rect">
            <a:avLst/>
          </a:prstGeom>
        </p:spPr>
      </p:pic>
      <p:pic>
        <p:nvPicPr>
          <p:cNvPr id="2097153" name="Picture 11"/>
          <p:cNvPicPr>
            <a:picLocks noChangeAspect="1"/>
          </p:cNvPicPr>
          <p:nvPr/>
        </p:nvPicPr>
        <p:blipFill rotWithShape="1">
          <a:blip r:embed="rId3"/>
          <a:srcRect l="16944" t="12449" r="14618" b="19113"/>
          <a:stretch>
            <a:fillRect/>
          </a:stretch>
        </p:blipFill>
        <p:spPr>
          <a:xfrm>
            <a:off x="10084692" y="437003"/>
            <a:ext cx="1380291" cy="13802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Rectangle 4"/>
          <p:cNvSpPr/>
          <p:nvPr/>
        </p:nvSpPr>
        <p:spPr>
          <a:xfrm>
            <a:off x="2928358" y="3438705"/>
            <a:ext cx="6096000" cy="584775"/>
          </a:xfrm>
          <a:prstGeom prst="rect">
            <a:avLst/>
          </a:prstGeom>
        </p:spPr>
        <p:txBody>
          <a:bodyPr>
            <a:spAutoFit/>
          </a:bodyPr>
          <a:lstStyle/>
          <a:p>
            <a:r>
              <a:rPr lang="en-US" sz="3200" dirty="0"/>
              <a:t>Logical Database Designing</a:t>
            </a:r>
          </a:p>
        </p:txBody>
      </p:sp>
      <p:sp>
        <p:nvSpPr>
          <p:cNvPr id="1048610" name="Rectangle 5"/>
          <p:cNvSpPr/>
          <p:nvPr/>
        </p:nvSpPr>
        <p:spPr>
          <a:xfrm>
            <a:off x="4688793" y="4023480"/>
            <a:ext cx="6096000" cy="369332"/>
          </a:xfrm>
          <a:prstGeom prst="rect">
            <a:avLst/>
          </a:prstGeom>
        </p:spPr>
        <p:txBody>
          <a:bodyPr>
            <a:spAutoFit/>
          </a:bodyPr>
          <a:lstStyle/>
          <a:p>
            <a:r>
              <a:rPr lang="en-US" dirty="0"/>
              <a:t>Entity Relationships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Rectangle 3"/>
          <p:cNvSpPr/>
          <p:nvPr/>
        </p:nvSpPr>
        <p:spPr>
          <a:xfrm>
            <a:off x="546931" y="3708875"/>
            <a:ext cx="1922804" cy="675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2" name="Rectangle 4"/>
          <p:cNvSpPr/>
          <p:nvPr/>
        </p:nvSpPr>
        <p:spPr>
          <a:xfrm>
            <a:off x="546931" y="3861768"/>
            <a:ext cx="6096000" cy="369332"/>
          </a:xfrm>
          <a:prstGeom prst="rect">
            <a:avLst/>
          </a:prstGeom>
        </p:spPr>
        <p:txBody>
          <a:bodyPr>
            <a:spAutoFit/>
          </a:bodyPr>
          <a:lstStyle/>
          <a:p>
            <a:r>
              <a:rPr lang="en-US" dirty="0"/>
              <a:t>Administrator</a:t>
            </a:r>
          </a:p>
        </p:txBody>
      </p:sp>
      <p:sp>
        <p:nvSpPr>
          <p:cNvPr id="1048613" name="Oval 5"/>
          <p:cNvSpPr/>
          <p:nvPr/>
        </p:nvSpPr>
        <p:spPr>
          <a:xfrm>
            <a:off x="5335424" y="3431137"/>
            <a:ext cx="1307507" cy="12305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4" name="Rectangle 6"/>
          <p:cNvSpPr/>
          <p:nvPr/>
        </p:nvSpPr>
        <p:spPr>
          <a:xfrm>
            <a:off x="5515574" y="3784824"/>
            <a:ext cx="1363791" cy="523220"/>
          </a:xfrm>
          <a:prstGeom prst="rect">
            <a:avLst/>
          </a:prstGeom>
        </p:spPr>
        <p:txBody>
          <a:bodyPr wrap="square">
            <a:spAutoFit/>
          </a:bodyPr>
          <a:lstStyle/>
          <a:p>
            <a:r>
              <a:rPr lang="en-US" sz="1400" dirty="0"/>
              <a:t>Code </a:t>
            </a:r>
          </a:p>
          <a:p>
            <a:r>
              <a:rPr lang="en-US" sz="1400" dirty="0"/>
              <a:t>Execution</a:t>
            </a:r>
          </a:p>
        </p:txBody>
      </p:sp>
      <p:sp>
        <p:nvSpPr>
          <p:cNvPr id="1048615" name="Rectangle 7"/>
          <p:cNvSpPr/>
          <p:nvPr/>
        </p:nvSpPr>
        <p:spPr>
          <a:xfrm>
            <a:off x="9554197" y="2323525"/>
            <a:ext cx="1948442" cy="743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6" name="Rectangle 8"/>
          <p:cNvSpPr/>
          <p:nvPr/>
        </p:nvSpPr>
        <p:spPr>
          <a:xfrm>
            <a:off x="9562744" y="5452217"/>
            <a:ext cx="1939895" cy="752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7" name="Rectangle 9"/>
          <p:cNvSpPr/>
          <p:nvPr/>
        </p:nvSpPr>
        <p:spPr>
          <a:xfrm>
            <a:off x="9938125" y="2510601"/>
            <a:ext cx="906781" cy="358141"/>
          </a:xfrm>
          <a:prstGeom prst="rect">
            <a:avLst/>
          </a:prstGeom>
        </p:spPr>
        <p:txBody>
          <a:bodyPr wrap="none">
            <a:spAutoFit/>
          </a:bodyPr>
          <a:lstStyle/>
          <a:p>
            <a:r>
              <a:rPr lang="en-US" dirty="0"/>
              <a:t>Patient</a:t>
            </a:r>
          </a:p>
        </p:txBody>
      </p:sp>
      <p:sp>
        <p:nvSpPr>
          <p:cNvPr id="1048618" name="Rectangle 10"/>
          <p:cNvSpPr/>
          <p:nvPr/>
        </p:nvSpPr>
        <p:spPr>
          <a:xfrm>
            <a:off x="9957361" y="5643566"/>
            <a:ext cx="855981" cy="358140"/>
          </a:xfrm>
          <a:prstGeom prst="rect">
            <a:avLst/>
          </a:prstGeom>
        </p:spPr>
        <p:txBody>
          <a:bodyPr wrap="none">
            <a:spAutoFit/>
          </a:bodyPr>
          <a:lstStyle/>
          <a:p>
            <a:r>
              <a:rPr lang="en-US" dirty="0"/>
              <a:t>Doctor</a:t>
            </a:r>
          </a:p>
        </p:txBody>
      </p:sp>
      <p:cxnSp>
        <p:nvCxnSpPr>
          <p:cNvPr id="3145728" name="Straight Arrow Connector 12"/>
          <p:cNvCxnSpPr>
            <a:cxnSpLocks/>
            <a:stCxn id="1048613" idx="7"/>
            <a:endCxn id="1048615" idx="1"/>
          </p:cNvCxnSpPr>
          <p:nvPr/>
        </p:nvCxnSpPr>
        <p:spPr>
          <a:xfrm flipV="1">
            <a:off x="6451451" y="2695267"/>
            <a:ext cx="3102746" cy="916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29" name="Straight Arrow Connector 14"/>
          <p:cNvCxnSpPr>
            <a:cxnSpLocks/>
            <a:stCxn id="1048613" idx="5"/>
            <a:endCxn id="1048616" idx="1"/>
          </p:cNvCxnSpPr>
          <p:nvPr/>
        </p:nvCxnSpPr>
        <p:spPr>
          <a:xfrm>
            <a:off x="6451451" y="4481515"/>
            <a:ext cx="3111293" cy="134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30" name="Straight Arrow Connector 18"/>
          <p:cNvCxnSpPr>
            <a:cxnSpLocks/>
            <a:stCxn id="1048611" idx="3"/>
            <a:endCxn id="1048613" idx="2"/>
          </p:cNvCxnSpPr>
          <p:nvPr/>
        </p:nvCxnSpPr>
        <p:spPr>
          <a:xfrm>
            <a:off x="2469735" y="4046434"/>
            <a:ext cx="2865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19" name="Rectangle 19"/>
          <p:cNvSpPr/>
          <p:nvPr/>
        </p:nvSpPr>
        <p:spPr>
          <a:xfrm>
            <a:off x="3227901" y="3708875"/>
            <a:ext cx="1313181" cy="358141"/>
          </a:xfrm>
          <a:prstGeom prst="rect">
            <a:avLst/>
          </a:prstGeom>
        </p:spPr>
        <p:txBody>
          <a:bodyPr wrap="none">
            <a:spAutoFit/>
          </a:bodyPr>
          <a:lstStyle/>
          <a:p>
            <a:r>
              <a:rPr lang="en-US" dirty="0"/>
              <a:t>Insert Data</a:t>
            </a:r>
          </a:p>
        </p:txBody>
      </p:sp>
      <p:sp>
        <p:nvSpPr>
          <p:cNvPr id="1048620" name="Rectangle 20"/>
          <p:cNvSpPr/>
          <p:nvPr/>
        </p:nvSpPr>
        <p:spPr>
          <a:xfrm rot="20623227">
            <a:off x="7139895" y="2860130"/>
            <a:ext cx="1337533" cy="369332"/>
          </a:xfrm>
          <a:prstGeom prst="rect">
            <a:avLst/>
          </a:prstGeom>
        </p:spPr>
        <p:txBody>
          <a:bodyPr wrap="square">
            <a:spAutoFit/>
          </a:bodyPr>
          <a:lstStyle/>
          <a:p>
            <a:r>
              <a:rPr lang="en-US" dirty="0"/>
              <a:t>Register</a:t>
            </a:r>
          </a:p>
        </p:txBody>
      </p:sp>
      <p:sp>
        <p:nvSpPr>
          <p:cNvPr id="1048621" name="Rectangle 21"/>
          <p:cNvSpPr/>
          <p:nvPr/>
        </p:nvSpPr>
        <p:spPr>
          <a:xfrm rot="1384815">
            <a:off x="7540197" y="4804926"/>
            <a:ext cx="881381" cy="358140"/>
          </a:xfrm>
          <a:prstGeom prst="rect">
            <a:avLst/>
          </a:prstGeom>
        </p:spPr>
        <p:txBody>
          <a:bodyPr wrap="none">
            <a:spAutoFit/>
          </a:bodyPr>
          <a:lstStyle/>
          <a:p>
            <a:r>
              <a:rPr lang="en-US" dirty="0"/>
              <a:t>Detials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Rectangle 3"/>
          <p:cNvSpPr/>
          <p:nvPr/>
        </p:nvSpPr>
        <p:spPr>
          <a:xfrm>
            <a:off x="3216754" y="3492162"/>
            <a:ext cx="5427981" cy="574041"/>
          </a:xfrm>
          <a:prstGeom prst="rect">
            <a:avLst/>
          </a:prstGeom>
        </p:spPr>
        <p:txBody>
          <a:bodyPr wrap="none">
            <a:spAutoFit/>
          </a:bodyPr>
          <a:lstStyle/>
          <a:p>
            <a:r>
              <a:rPr lang="en-US" sz="3200" dirty="0"/>
              <a:t>Physical Database Designing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n-US" dirty="0"/>
              <a:t>Table</a:t>
            </a:r>
          </a:p>
        </p:txBody>
      </p:sp>
      <p:sp>
        <p:nvSpPr>
          <p:cNvPr id="1048624" name="Rectangle 2"/>
          <p:cNvSpPr/>
          <p:nvPr/>
        </p:nvSpPr>
        <p:spPr>
          <a:xfrm>
            <a:off x="810000" y="2381785"/>
            <a:ext cx="9834880" cy="3558541"/>
          </a:xfrm>
          <a:prstGeom prst="rect">
            <a:avLst/>
          </a:prstGeom>
        </p:spPr>
        <p:txBody>
          <a:bodyPr wrap="none">
            <a:spAutoFit/>
          </a:bodyPr>
          <a:lstStyle/>
          <a:p>
            <a:r>
              <a:rPr lang="en-US" dirty="0"/>
              <a:t>Data Base consist of 4 table : Patient, Doctor, Oxygen cylinder information, Discharge patient list.</a:t>
            </a:r>
          </a:p>
          <a:p>
            <a:r>
              <a:rPr lang="en-US" dirty="0"/>
              <a:t> </a:t>
            </a:r>
          </a:p>
          <a:p>
            <a:pPr marL="285750" indent="-285750">
              <a:buFont typeface="Wingdings" panose="05000000000000000000" pitchFamily="2" charset="2"/>
              <a:buChar char="q"/>
            </a:pPr>
            <a:r>
              <a:rPr lang="en-US" dirty="0"/>
              <a:t>Patient :</a:t>
            </a:r>
          </a:p>
          <a:p>
            <a:r>
              <a:rPr lang="en-US" dirty="0"/>
              <a:t>     The patient table consists </a:t>
            </a:r>
            <a:r>
              <a:rPr lang="en-US" dirty="0" err="1"/>
              <a:t>iof</a:t>
            </a:r>
            <a:r>
              <a:rPr lang="en-US" dirty="0"/>
              <a:t> the basic data about the patient.</a:t>
            </a:r>
          </a:p>
          <a:p>
            <a:pPr marL="285750" indent="-285750">
              <a:buFont typeface="Wingdings" panose="05000000000000000000" pitchFamily="2" charset="2"/>
              <a:buChar char="q"/>
            </a:pPr>
            <a:r>
              <a:rPr lang="en-US" dirty="0"/>
              <a:t>Doctor :</a:t>
            </a:r>
          </a:p>
          <a:p>
            <a:r>
              <a:rPr lang="en-US" dirty="0"/>
              <a:t>     Doctor consist of information about doctors.</a:t>
            </a:r>
          </a:p>
          <a:p>
            <a:pPr marL="285750" indent="-285750">
              <a:buFont typeface="Wingdings" panose="05000000000000000000" pitchFamily="2" charset="2"/>
              <a:buChar char="q"/>
            </a:pPr>
            <a:r>
              <a:rPr lang="en-US" dirty="0"/>
              <a:t>Oxygen cylinder information : </a:t>
            </a:r>
          </a:p>
          <a:p>
            <a:r>
              <a:rPr lang="en-US" dirty="0"/>
              <a:t>     It gives information about availability about oxygen cylinder.</a:t>
            </a:r>
          </a:p>
          <a:p>
            <a:pPr marL="285750" indent="-285750">
              <a:buFont typeface="Wingdings" panose="05000000000000000000" pitchFamily="2" charset="2"/>
              <a:buChar char="q"/>
            </a:pPr>
            <a:r>
              <a:rPr lang="en-US" dirty="0"/>
              <a:t>Discharge patient list :</a:t>
            </a:r>
          </a:p>
          <a:p>
            <a:r>
              <a:rPr lang="en-US" dirty="0"/>
              <a:t>     It gives information about discharge about patients.</a:t>
            </a:r>
          </a:p>
          <a:p>
            <a:pPr marL="285750" indent="-285750">
              <a:buFont typeface="Wingdings" panose="05000000000000000000" pitchFamily="2" charset="2"/>
              <a:buChar char="q"/>
            </a:pPr>
            <a:endParaRPr lang="en-US" dirty="0"/>
          </a:p>
          <a:p>
            <a:endParaRPr lang="en-US" dirty="0"/>
          </a:p>
          <a:p>
            <a:pPr marL="285750" indent="-285750">
              <a:buFont typeface="Wingdings" panose="05000000000000000000" pitchFamily="2" charset="2"/>
              <a:buChar char="q"/>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itle 1"/>
          <p:cNvSpPr>
            <a:spLocks noGrp="1"/>
          </p:cNvSpPr>
          <p:nvPr>
            <p:ph type="title"/>
          </p:nvPr>
        </p:nvSpPr>
        <p:spPr/>
        <p:txBody>
          <a:bodyPr/>
          <a:lstStyle/>
          <a:p>
            <a:r>
              <a:rPr lang="en-US" dirty="0"/>
              <a:t>Program Execution</a:t>
            </a:r>
          </a:p>
        </p:txBody>
      </p:sp>
      <p:pic>
        <p:nvPicPr>
          <p:cNvPr id="2097154" name="image3.jpeg"/>
          <p:cNvPicPr>
            <a:picLocks noGrp="1"/>
          </p:cNvPicPr>
          <p:nvPr>
            <p:ph idx="1"/>
          </p:nvPr>
        </p:nvPicPr>
        <p:blipFill rotWithShape="1">
          <a:blip r:embed="rId2" cstate="print"/>
          <a:srcRect l="9666" t="14783" r="15207"/>
          <a:stretch>
            <a:fillRect/>
          </a:stretch>
        </p:blipFill>
        <p:spPr>
          <a:xfrm>
            <a:off x="810000" y="2815755"/>
            <a:ext cx="4672106" cy="2097741"/>
          </a:xfrm>
          <a:prstGeom prst="rect">
            <a:avLst/>
          </a:prstGeom>
        </p:spPr>
      </p:pic>
      <p:pic>
        <p:nvPicPr>
          <p:cNvPr id="2097155" name="image4.png"/>
          <p:cNvPicPr>
            <a:picLocks/>
          </p:cNvPicPr>
          <p:nvPr/>
        </p:nvPicPr>
        <p:blipFill rotWithShape="1">
          <a:blip r:embed="rId3" cstate="print"/>
          <a:srcRect l="5136" t="12666" b="5594"/>
          <a:stretch>
            <a:fillRect/>
          </a:stretch>
        </p:blipFill>
        <p:spPr>
          <a:xfrm>
            <a:off x="5482106" y="4572000"/>
            <a:ext cx="5413781" cy="2026024"/>
          </a:xfrm>
          <a:prstGeom prst="rect">
            <a:avLst/>
          </a:prstGeom>
        </p:spPr>
      </p:pic>
      <p:sp>
        <p:nvSpPr>
          <p:cNvPr id="1048626" name="Rectangle 5"/>
          <p:cNvSpPr/>
          <p:nvPr/>
        </p:nvSpPr>
        <p:spPr>
          <a:xfrm>
            <a:off x="810000" y="2260660"/>
            <a:ext cx="2100580" cy="396241"/>
          </a:xfrm>
          <a:prstGeom prst="rect">
            <a:avLst/>
          </a:prstGeom>
        </p:spPr>
        <p:txBody>
          <a:bodyPr wrap="none">
            <a:spAutoFit/>
          </a:bodyPr>
          <a:lstStyle/>
          <a:p>
            <a:r>
              <a:rPr lang="en-US" sz="2000" dirty="0"/>
              <a:t>Login interface :-</a:t>
            </a:r>
          </a:p>
        </p:txBody>
      </p:sp>
      <p:sp>
        <p:nvSpPr>
          <p:cNvPr id="1048627" name="Rectangle 6"/>
          <p:cNvSpPr/>
          <p:nvPr/>
        </p:nvSpPr>
        <p:spPr>
          <a:xfrm>
            <a:off x="5573259" y="4202668"/>
            <a:ext cx="919481" cy="358140"/>
          </a:xfrm>
          <a:prstGeom prst="rect">
            <a:avLst/>
          </a:prstGeom>
        </p:spPr>
        <p:txBody>
          <a:bodyPr wrap="none">
            <a:spAutoFit/>
          </a:bodyPr>
          <a:lstStyle/>
          <a:p>
            <a:r>
              <a:rPr lang="en-US" dirty="0"/>
              <a:t>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
          <p:cNvSpPr>
            <a:spLocks noGrp="1"/>
          </p:cNvSpPr>
          <p:nvPr>
            <p:ph type="title"/>
          </p:nvPr>
        </p:nvSpPr>
        <p:spPr>
          <a:xfrm>
            <a:off x="810000" y="549738"/>
            <a:ext cx="10571998" cy="970450"/>
          </a:xfrm>
        </p:spPr>
        <p:txBody>
          <a:bodyPr/>
          <a:lstStyle/>
          <a:p>
            <a:pPr lvl="1" algn="l" defTabSz="457200" rtl="0">
              <a:spcBef>
                <a:spcPct val="0"/>
              </a:spcBef>
            </a:pPr>
            <a:r>
              <a:rPr lang="en-US" sz="4000" b="1" dirty="0">
                <a:solidFill>
                  <a:schemeClr val="tx1"/>
                </a:solidFill>
              </a:rPr>
              <a:t>Connection to SQL :</a:t>
            </a:r>
            <a:br>
              <a:rPr lang="en-US" b="1" dirty="0"/>
            </a:br>
            <a:endParaRPr lang="en-US" dirty="0"/>
          </a:p>
        </p:txBody>
      </p:sp>
      <p:pic>
        <p:nvPicPr>
          <p:cNvPr id="2097156" name="image5.jpeg"/>
          <p:cNvPicPr>
            <a:picLocks/>
          </p:cNvPicPr>
          <p:nvPr/>
        </p:nvPicPr>
        <p:blipFill rotWithShape="1">
          <a:blip r:embed="rId2" cstate="print"/>
          <a:srcRect l="8801" r="10301"/>
          <a:stretch>
            <a:fillRect/>
          </a:stretch>
        </p:blipFill>
        <p:spPr>
          <a:xfrm>
            <a:off x="810000" y="2602832"/>
            <a:ext cx="9965576" cy="353799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1"/>
          <p:cNvSpPr>
            <a:spLocks noGrp="1"/>
          </p:cNvSpPr>
          <p:nvPr>
            <p:ph type="title"/>
          </p:nvPr>
        </p:nvSpPr>
        <p:spPr/>
        <p:txBody>
          <a:bodyPr/>
          <a:lstStyle/>
          <a:p>
            <a:pPr lvl="1" algn="l" defTabSz="457200" rtl="0">
              <a:spcBef>
                <a:spcPct val="0"/>
              </a:spcBef>
            </a:pPr>
            <a:r>
              <a:rPr lang="en-US" sz="4000" b="1" dirty="0">
                <a:solidFill>
                  <a:schemeClr val="tx1"/>
                </a:solidFill>
              </a:rPr>
              <a:t>Function of main menu :</a:t>
            </a:r>
            <a:br>
              <a:rPr lang="en-US" sz="1400" dirty="0"/>
            </a:br>
            <a:endParaRPr lang="en-US" dirty="0"/>
          </a:p>
        </p:txBody>
      </p:sp>
      <p:pic>
        <p:nvPicPr>
          <p:cNvPr id="2097157" name="image6.jpeg"/>
          <p:cNvPicPr>
            <a:picLocks/>
          </p:cNvPicPr>
          <p:nvPr/>
        </p:nvPicPr>
        <p:blipFill rotWithShape="1">
          <a:blip r:embed="rId2" cstate="print"/>
          <a:srcRect l="8879"/>
          <a:stretch>
            <a:fillRect/>
          </a:stretch>
        </p:blipFill>
        <p:spPr>
          <a:xfrm>
            <a:off x="810000" y="2452643"/>
            <a:ext cx="8963268" cy="1504060"/>
          </a:xfrm>
          <a:prstGeom prst="rect">
            <a:avLst/>
          </a:prstGeom>
        </p:spPr>
      </p:pic>
      <p:pic>
        <p:nvPicPr>
          <p:cNvPr id="2097158" name="image7.png"/>
          <p:cNvPicPr>
            <a:picLocks/>
          </p:cNvPicPr>
          <p:nvPr/>
        </p:nvPicPr>
        <p:blipFill rotWithShape="1">
          <a:blip r:embed="rId3" cstate="print"/>
          <a:srcRect l="4617"/>
          <a:stretch>
            <a:fillRect/>
          </a:stretch>
        </p:blipFill>
        <p:spPr>
          <a:xfrm>
            <a:off x="810000" y="4277012"/>
            <a:ext cx="9629588" cy="196288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itle 1"/>
          <p:cNvSpPr>
            <a:spLocks noGrp="1"/>
          </p:cNvSpPr>
          <p:nvPr>
            <p:ph type="title"/>
          </p:nvPr>
        </p:nvSpPr>
        <p:spPr/>
        <p:txBody>
          <a:bodyPr/>
          <a:lstStyle/>
          <a:p>
            <a:pPr lvl="1" algn="l" defTabSz="457200" rtl="0">
              <a:spcBef>
                <a:spcPct val="0"/>
              </a:spcBef>
            </a:pPr>
            <a:br>
              <a:rPr lang="en-US" sz="1400" dirty="0"/>
            </a:br>
            <a:endParaRPr lang="en-US" dirty="0"/>
          </a:p>
        </p:txBody>
      </p:sp>
      <p:pic>
        <p:nvPicPr>
          <p:cNvPr id="2097159" name="Picture 2"/>
          <p:cNvPicPr>
            <a:picLocks noChangeAspect="1"/>
          </p:cNvPicPr>
          <p:nvPr/>
        </p:nvPicPr>
        <p:blipFill>
          <a:blip r:embed="rId2"/>
          <a:stretch>
            <a:fillRect/>
          </a:stretch>
        </p:blipFill>
        <p:spPr>
          <a:xfrm>
            <a:off x="780266" y="2178930"/>
            <a:ext cx="8766808" cy="707197"/>
          </a:xfrm>
          <a:prstGeom prst="rect">
            <a:avLst/>
          </a:prstGeom>
        </p:spPr>
      </p:pic>
      <p:sp>
        <p:nvSpPr>
          <p:cNvPr id="1048631" name="TextBox 4"/>
          <p:cNvSpPr txBox="1"/>
          <p:nvPr/>
        </p:nvSpPr>
        <p:spPr>
          <a:xfrm>
            <a:off x="1009676" y="578470"/>
            <a:ext cx="6096000" cy="707886"/>
          </a:xfrm>
          <a:prstGeom prst="rect">
            <a:avLst/>
          </a:prstGeom>
          <a:noFill/>
        </p:spPr>
        <p:txBody>
          <a:bodyPr wrap="square">
            <a:spAutoFit/>
          </a:bodyPr>
          <a:lstStyle/>
          <a:p>
            <a:r>
              <a:rPr lang="en-US" sz="4000" b="1" dirty="0"/>
              <a:t>Admin panel function:</a:t>
            </a:r>
            <a:endParaRPr lang="en-IN" sz="4000" b="1" dirty="0"/>
          </a:p>
        </p:txBody>
      </p:sp>
      <p:pic>
        <p:nvPicPr>
          <p:cNvPr id="2097160" name="Picture 6"/>
          <p:cNvPicPr>
            <a:picLocks noChangeAspect="1"/>
          </p:cNvPicPr>
          <p:nvPr/>
        </p:nvPicPr>
        <p:blipFill rotWithShape="1">
          <a:blip r:embed="rId3"/>
          <a:srcRect l="9473" t="11765" r="7133" b="35947"/>
          <a:stretch>
            <a:fillRect/>
          </a:stretch>
        </p:blipFill>
        <p:spPr>
          <a:xfrm>
            <a:off x="1009676" y="2293374"/>
            <a:ext cx="10167470" cy="35858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6"/>
          <p:cNvPicPr>
            <a:picLocks noChangeAspect="1"/>
          </p:cNvPicPr>
          <p:nvPr/>
        </p:nvPicPr>
        <p:blipFill rotWithShape="1">
          <a:blip r:embed="rId2"/>
          <a:srcRect l="14338" t="12941" r="6985" b="17125"/>
          <a:stretch>
            <a:fillRect/>
          </a:stretch>
        </p:blipFill>
        <p:spPr>
          <a:xfrm>
            <a:off x="823832" y="2333337"/>
            <a:ext cx="8543364" cy="4271682"/>
          </a:xfrm>
          <a:prstGeom prst="rect">
            <a:avLst/>
          </a:prstGeom>
        </p:spPr>
      </p:pic>
      <p:sp>
        <p:nvSpPr>
          <p:cNvPr id="1048632" name="TextBox 8"/>
          <p:cNvSpPr txBox="1"/>
          <p:nvPr/>
        </p:nvSpPr>
        <p:spPr>
          <a:xfrm>
            <a:off x="823832" y="491372"/>
            <a:ext cx="6096000" cy="707886"/>
          </a:xfrm>
          <a:prstGeom prst="rect">
            <a:avLst/>
          </a:prstGeom>
          <a:noFill/>
        </p:spPr>
        <p:txBody>
          <a:bodyPr wrap="square">
            <a:spAutoFit/>
          </a:bodyPr>
          <a:lstStyle/>
          <a:p>
            <a:r>
              <a:rPr lang="en-US" sz="4000" b="1" dirty="0"/>
              <a:t>Add patient  function:</a:t>
            </a:r>
            <a:endParaRPr lang="en-IN" sz="40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1"/>
          <p:cNvSpPr>
            <a:spLocks noGrp="1"/>
          </p:cNvSpPr>
          <p:nvPr>
            <p:ph type="title"/>
          </p:nvPr>
        </p:nvSpPr>
        <p:spPr>
          <a:xfrm>
            <a:off x="949932" y="607623"/>
            <a:ext cx="8761413" cy="706964"/>
          </a:xfrm>
        </p:spPr>
        <p:txBody>
          <a:bodyPr/>
          <a:lstStyle/>
          <a:p>
            <a:r>
              <a:rPr lang="en-US" dirty="0">
                <a:solidFill>
                  <a:schemeClr val="tx1"/>
                </a:solidFill>
              </a:rPr>
              <a:t>Oxygen cylinder information code</a:t>
            </a:r>
            <a:endParaRPr lang="en-IN" sz="6600" dirty="0">
              <a:solidFill>
                <a:schemeClr val="tx1"/>
              </a:solidFill>
            </a:endParaRPr>
          </a:p>
        </p:txBody>
      </p:sp>
      <p:pic>
        <p:nvPicPr>
          <p:cNvPr id="2097162" name="Picture 4"/>
          <p:cNvPicPr>
            <a:picLocks noChangeAspect="1"/>
          </p:cNvPicPr>
          <p:nvPr/>
        </p:nvPicPr>
        <p:blipFill rotWithShape="1">
          <a:blip r:embed="rId2"/>
          <a:srcRect l="14485" t="17516" r="8811" b="15294"/>
          <a:stretch>
            <a:fillRect/>
          </a:stretch>
        </p:blipFill>
        <p:spPr>
          <a:xfrm>
            <a:off x="949932" y="2401705"/>
            <a:ext cx="8512735" cy="41944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Rectangle 3"/>
          <p:cNvSpPr/>
          <p:nvPr/>
        </p:nvSpPr>
        <p:spPr>
          <a:xfrm>
            <a:off x="720938" y="971649"/>
            <a:ext cx="7338189" cy="3558541"/>
          </a:xfrm>
          <a:prstGeom prst="rect">
            <a:avLst/>
          </a:prstGeom>
        </p:spPr>
        <p:txBody>
          <a:bodyPr wrap="square">
            <a:spAutoFit/>
          </a:bodyPr>
          <a:lstStyle/>
          <a:p>
            <a:r>
              <a:rPr lang="en-US" sz="3600" u="sng" dirty="0">
                <a:solidFill>
                  <a:srgbClr val="C00000"/>
                </a:solidFill>
                <a:latin typeface="+mj-lt"/>
              </a:rPr>
              <a:t>Team Introduction</a:t>
            </a:r>
          </a:p>
          <a:p>
            <a:endParaRPr lang="en-US" sz="3600" dirty="0">
              <a:latin typeface="Arial Rounded MT Bold" panose="020F0704030504030204" pitchFamily="34" charset="0"/>
            </a:endParaRPr>
          </a:p>
          <a:p>
            <a:r>
              <a:rPr lang="en-US" sz="3600" dirty="0">
                <a:solidFill>
                  <a:srgbClr val="0070C0"/>
                </a:solidFill>
                <a:latin typeface="Arial" panose="020B0604020202020204" pitchFamily="34" charset="0"/>
                <a:cs typeface="Arial" panose="020B0604020202020204" pitchFamily="34" charset="0"/>
              </a:rPr>
              <a:t>Swapnil Chhotu More(DS-043)</a:t>
            </a:r>
          </a:p>
          <a:p>
            <a:r>
              <a:rPr lang="en-US" sz="3600" dirty="0">
                <a:solidFill>
                  <a:srgbClr val="0070C0"/>
                </a:solidFill>
                <a:latin typeface="Arial" panose="020B0604020202020204" pitchFamily="34" charset="0"/>
                <a:cs typeface="Arial" panose="020B0604020202020204" pitchFamily="34" charset="0"/>
              </a:rPr>
              <a:t>Sachin Bhaskar Patil (DS-044)</a:t>
            </a:r>
          </a:p>
          <a:p>
            <a:r>
              <a:rPr lang="en-US" sz="3600" dirty="0">
                <a:solidFill>
                  <a:srgbClr val="0070C0"/>
                </a:solidFill>
                <a:latin typeface="Arial" panose="020B0604020202020204" pitchFamily="34" charset="0"/>
                <a:cs typeface="Arial" panose="020B0604020202020204" pitchFamily="34" charset="0"/>
              </a:rPr>
              <a:t>Parag Mohan Patil (DS-060)</a:t>
            </a:r>
          </a:p>
          <a:p>
            <a:r>
              <a:rPr lang="en-US" sz="3600" dirty="0">
                <a:solidFill>
                  <a:srgbClr val="0070C0"/>
                </a:solidFill>
                <a:latin typeface="Arial" panose="020B0604020202020204" pitchFamily="34" charset="0"/>
                <a:cs typeface="Arial" panose="020B0604020202020204" pitchFamily="34" charset="0"/>
              </a:rPr>
              <a:t>Narendra Asaram Patil (DS-042)</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p>
            <a:r>
              <a:rPr lang="en-US" dirty="0"/>
              <a:t>Guidelines code :</a:t>
            </a:r>
            <a:endParaRPr lang="en-IN" dirty="0"/>
          </a:p>
        </p:txBody>
      </p:sp>
      <p:pic>
        <p:nvPicPr>
          <p:cNvPr id="2097163" name="Content Placeholder 4"/>
          <p:cNvPicPr>
            <a:picLocks noGrp="1" noChangeAspect="1"/>
          </p:cNvPicPr>
          <p:nvPr>
            <p:ph idx="1"/>
          </p:nvPr>
        </p:nvPicPr>
        <p:blipFill rotWithShape="1">
          <a:blip r:embed="rId2"/>
          <a:srcRect l="14113" t="31905" r="26992" b="43691"/>
          <a:stretch>
            <a:fillRect/>
          </a:stretch>
        </p:blipFill>
        <p:spPr>
          <a:xfrm>
            <a:off x="810000" y="2915875"/>
            <a:ext cx="9961522" cy="232186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Title 1"/>
          <p:cNvSpPr>
            <a:spLocks noGrp="1"/>
          </p:cNvSpPr>
          <p:nvPr>
            <p:ph type="title"/>
          </p:nvPr>
        </p:nvSpPr>
        <p:spPr/>
        <p:txBody>
          <a:bodyPr/>
          <a:lstStyle/>
          <a:p>
            <a:r>
              <a:rPr lang="en-US" dirty="0"/>
              <a:t>Doctor menu function:</a:t>
            </a:r>
            <a:endParaRPr lang="en-IN" dirty="0"/>
          </a:p>
        </p:txBody>
      </p:sp>
      <p:pic>
        <p:nvPicPr>
          <p:cNvPr id="2097164" name="Picture 4"/>
          <p:cNvPicPr>
            <a:picLocks noChangeAspect="1"/>
          </p:cNvPicPr>
          <p:nvPr/>
        </p:nvPicPr>
        <p:blipFill rotWithShape="1">
          <a:blip r:embed="rId2"/>
          <a:srcRect l="9473" t="31765" r="22133" b="14197"/>
          <a:stretch>
            <a:fillRect/>
          </a:stretch>
        </p:blipFill>
        <p:spPr>
          <a:xfrm>
            <a:off x="810000" y="2144493"/>
            <a:ext cx="9190317" cy="408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810000" y="395913"/>
            <a:ext cx="10571998" cy="970450"/>
          </a:xfrm>
        </p:spPr>
        <p:txBody>
          <a:bodyPr/>
          <a:lstStyle/>
          <a:p>
            <a:r>
              <a:rPr lang="en-IN" dirty="0">
                <a:solidFill>
                  <a:schemeClr val="tx1"/>
                </a:solidFill>
                <a:effectLst/>
                <a:latin typeface="Consolas" panose="020B0609020204030204" pitchFamily="49" charset="0"/>
              </a:rPr>
              <a:t>Doctors information code:</a:t>
            </a:r>
            <a:endParaRPr lang="en-IN" dirty="0">
              <a:solidFill>
                <a:schemeClr val="tx1"/>
              </a:solidFill>
            </a:endParaRPr>
          </a:p>
        </p:txBody>
      </p:sp>
      <p:pic>
        <p:nvPicPr>
          <p:cNvPr id="2097165" name="Picture 4"/>
          <p:cNvPicPr>
            <a:picLocks noChangeAspect="1"/>
          </p:cNvPicPr>
          <p:nvPr/>
        </p:nvPicPr>
        <p:blipFill rotWithShape="1">
          <a:blip r:embed="rId2"/>
          <a:srcRect l="9473" t="12287" r="12647" b="8235"/>
          <a:stretch>
            <a:fillRect/>
          </a:stretch>
        </p:blipFill>
        <p:spPr>
          <a:xfrm>
            <a:off x="810000" y="2354614"/>
            <a:ext cx="7406340" cy="425150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Title 1"/>
          <p:cNvSpPr>
            <a:spLocks noGrp="1"/>
          </p:cNvSpPr>
          <p:nvPr>
            <p:ph type="title"/>
          </p:nvPr>
        </p:nvSpPr>
        <p:spPr/>
        <p:txBody>
          <a:bodyPr/>
          <a:lstStyle/>
          <a:p>
            <a:r>
              <a:rPr lang="en-US" dirty="0"/>
              <a:t>Ward information code:</a:t>
            </a:r>
            <a:endParaRPr lang="en-IN" dirty="0"/>
          </a:p>
        </p:txBody>
      </p:sp>
      <p:pic>
        <p:nvPicPr>
          <p:cNvPr id="2097166" name="Picture 4"/>
          <p:cNvPicPr>
            <a:picLocks noChangeAspect="1"/>
          </p:cNvPicPr>
          <p:nvPr/>
        </p:nvPicPr>
        <p:blipFill rotWithShape="1">
          <a:blip r:embed="rId2"/>
          <a:srcRect l="13677" t="25621" r="22720" b="33464"/>
          <a:stretch>
            <a:fillRect/>
          </a:stretch>
        </p:blipFill>
        <p:spPr>
          <a:xfrm>
            <a:off x="810000" y="2550744"/>
            <a:ext cx="9719234" cy="351690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itle 1"/>
          <p:cNvSpPr>
            <a:spLocks noGrp="1"/>
          </p:cNvSpPr>
          <p:nvPr>
            <p:ph type="title"/>
          </p:nvPr>
        </p:nvSpPr>
        <p:spPr/>
        <p:txBody>
          <a:bodyPr/>
          <a:lstStyle/>
          <a:p>
            <a:r>
              <a:rPr lang="en-US" dirty="0"/>
              <a:t>Patient function:</a:t>
            </a:r>
            <a:endParaRPr lang="en-IN" dirty="0"/>
          </a:p>
        </p:txBody>
      </p:sp>
      <p:pic>
        <p:nvPicPr>
          <p:cNvPr id="2097167" name="Picture 4"/>
          <p:cNvPicPr>
            <a:picLocks noChangeAspect="1"/>
          </p:cNvPicPr>
          <p:nvPr/>
        </p:nvPicPr>
        <p:blipFill rotWithShape="1">
          <a:blip r:embed="rId2"/>
          <a:srcRect l="10441" t="24507" r="8088" b="12941"/>
          <a:stretch>
            <a:fillRect/>
          </a:stretch>
        </p:blipFill>
        <p:spPr>
          <a:xfrm>
            <a:off x="810000" y="2363625"/>
            <a:ext cx="9529483" cy="41156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Title 1"/>
          <p:cNvSpPr>
            <a:spLocks noGrp="1"/>
          </p:cNvSpPr>
          <p:nvPr>
            <p:ph type="title"/>
          </p:nvPr>
        </p:nvSpPr>
        <p:spPr/>
        <p:txBody>
          <a:bodyPr/>
          <a:lstStyle/>
          <a:p>
            <a:r>
              <a:rPr lang="en-US" dirty="0"/>
              <a:t>Display Patient information code:</a:t>
            </a:r>
            <a:endParaRPr lang="en-IN" dirty="0"/>
          </a:p>
        </p:txBody>
      </p:sp>
      <p:pic>
        <p:nvPicPr>
          <p:cNvPr id="2097168" name="Picture 4"/>
          <p:cNvPicPr>
            <a:picLocks noChangeAspect="1"/>
          </p:cNvPicPr>
          <p:nvPr/>
        </p:nvPicPr>
        <p:blipFill rotWithShape="1">
          <a:blip r:embed="rId2"/>
          <a:srcRect l="13971" t="17385" r="8088" b="12549"/>
          <a:stretch>
            <a:fillRect/>
          </a:stretch>
        </p:blipFill>
        <p:spPr>
          <a:xfrm>
            <a:off x="810000" y="2346492"/>
            <a:ext cx="8184777" cy="413871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Title 1"/>
          <p:cNvSpPr>
            <a:spLocks noGrp="1"/>
          </p:cNvSpPr>
          <p:nvPr>
            <p:ph type="title"/>
          </p:nvPr>
        </p:nvSpPr>
        <p:spPr/>
        <p:txBody>
          <a:bodyPr/>
          <a:lstStyle/>
          <a:p>
            <a:r>
              <a:rPr lang="en-US" dirty="0"/>
              <a:t>Basic covid test code:</a:t>
            </a:r>
            <a:endParaRPr lang="en-IN" dirty="0"/>
          </a:p>
        </p:txBody>
      </p:sp>
      <p:pic>
        <p:nvPicPr>
          <p:cNvPr id="2097169" name="Picture 4"/>
          <p:cNvPicPr>
            <a:picLocks noChangeAspect="1"/>
          </p:cNvPicPr>
          <p:nvPr/>
        </p:nvPicPr>
        <p:blipFill rotWithShape="1">
          <a:blip r:embed="rId2"/>
          <a:srcRect l="11911" t="20784" r="9473" b="16078"/>
          <a:stretch>
            <a:fillRect/>
          </a:stretch>
        </p:blipFill>
        <p:spPr>
          <a:xfrm>
            <a:off x="810000" y="2348168"/>
            <a:ext cx="9144000" cy="413083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Title 1"/>
          <p:cNvSpPr>
            <a:spLocks noGrp="1"/>
          </p:cNvSpPr>
          <p:nvPr>
            <p:ph type="title"/>
          </p:nvPr>
        </p:nvSpPr>
        <p:spPr/>
        <p:txBody>
          <a:bodyPr/>
          <a:lstStyle/>
          <a:p>
            <a:r>
              <a:rPr lang="en-US" dirty="0"/>
              <a:t>Adding discharge patient code:</a:t>
            </a:r>
            <a:endParaRPr lang="en-IN" dirty="0"/>
          </a:p>
        </p:txBody>
      </p:sp>
      <p:pic>
        <p:nvPicPr>
          <p:cNvPr id="2097170" name="Picture 4"/>
          <p:cNvPicPr>
            <a:picLocks noChangeAspect="1"/>
          </p:cNvPicPr>
          <p:nvPr/>
        </p:nvPicPr>
        <p:blipFill rotWithShape="1">
          <a:blip r:embed="rId2"/>
          <a:srcRect l="11838" t="26667" r="10441" b="12941"/>
          <a:stretch>
            <a:fillRect/>
          </a:stretch>
        </p:blipFill>
        <p:spPr>
          <a:xfrm>
            <a:off x="810000" y="2266655"/>
            <a:ext cx="9224682" cy="40319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
          <p:cNvSpPr>
            <a:spLocks noGrp="1"/>
          </p:cNvSpPr>
          <p:nvPr>
            <p:ph type="title"/>
          </p:nvPr>
        </p:nvSpPr>
        <p:spPr/>
        <p:txBody>
          <a:bodyPr/>
          <a:lstStyle/>
          <a:p>
            <a:r>
              <a:rPr lang="en-US" dirty="0"/>
              <a:t>Covid patients function detail:</a:t>
            </a:r>
            <a:endParaRPr lang="en-IN" dirty="0"/>
          </a:p>
        </p:txBody>
      </p:sp>
      <p:pic>
        <p:nvPicPr>
          <p:cNvPr id="2097171" name="Picture 6"/>
          <p:cNvPicPr>
            <a:picLocks noChangeAspect="1"/>
          </p:cNvPicPr>
          <p:nvPr/>
        </p:nvPicPr>
        <p:blipFill rotWithShape="1">
          <a:blip r:embed="rId2"/>
          <a:srcRect l="9546" t="28417" r="12045" b="22559"/>
          <a:stretch>
            <a:fillRect/>
          </a:stretch>
        </p:blipFill>
        <p:spPr>
          <a:xfrm>
            <a:off x="810000" y="2466109"/>
            <a:ext cx="11216396" cy="394470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Title 1"/>
          <p:cNvSpPr>
            <a:spLocks noGrp="1"/>
          </p:cNvSpPr>
          <p:nvPr>
            <p:ph type="title"/>
          </p:nvPr>
        </p:nvSpPr>
        <p:spPr/>
        <p:txBody>
          <a:bodyPr/>
          <a:lstStyle/>
          <a:p>
            <a:r>
              <a:rPr lang="en-US" dirty="0"/>
              <a:t>Display discharge patients list code:</a:t>
            </a:r>
            <a:endParaRPr lang="en-IN" dirty="0"/>
          </a:p>
        </p:txBody>
      </p:sp>
      <p:pic>
        <p:nvPicPr>
          <p:cNvPr id="2097172" name="Picture 4"/>
          <p:cNvPicPr>
            <a:picLocks noChangeAspect="1"/>
          </p:cNvPicPr>
          <p:nvPr/>
        </p:nvPicPr>
        <p:blipFill rotWithShape="1">
          <a:blip r:embed="rId2"/>
          <a:srcRect l="12424" t="33266" r="14849" b="28889"/>
          <a:stretch>
            <a:fillRect/>
          </a:stretch>
        </p:blipFill>
        <p:spPr>
          <a:xfrm>
            <a:off x="810000" y="2608641"/>
            <a:ext cx="10935911" cy="32010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C27D-B826-44CD-98C5-98665DEBD3AB}"/>
              </a:ext>
            </a:extLst>
          </p:cNvPr>
          <p:cNvSpPr>
            <a:spLocks noGrp="1"/>
          </p:cNvSpPr>
          <p:nvPr>
            <p:ph type="title"/>
          </p:nvPr>
        </p:nvSpPr>
        <p:spPr/>
        <p:txBody>
          <a:bodyPr/>
          <a:lstStyle/>
          <a:p>
            <a:r>
              <a:rPr lang="en-US" dirty="0"/>
              <a:t>Why </a:t>
            </a:r>
            <a:r>
              <a:rPr lang="en-US"/>
              <a:t>we choose </a:t>
            </a:r>
            <a:r>
              <a:rPr lang="en-US" dirty="0"/>
              <a:t>this project?</a:t>
            </a:r>
            <a:endParaRPr lang="en-IN" dirty="0"/>
          </a:p>
        </p:txBody>
      </p:sp>
      <p:pic>
        <p:nvPicPr>
          <p:cNvPr id="5" name="Content Placeholder 4">
            <a:extLst>
              <a:ext uri="{FF2B5EF4-FFF2-40B4-BE49-F238E27FC236}">
                <a16:creationId xmlns:a16="http://schemas.microsoft.com/office/drawing/2014/main" id="{216999D3-C083-4CC2-AE3A-97800F8E25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7438" y="2429436"/>
            <a:ext cx="8211670" cy="4254781"/>
          </a:xfrm>
        </p:spPr>
      </p:pic>
    </p:spTree>
    <p:extLst>
      <p:ext uri="{BB962C8B-B14F-4D97-AF65-F5344CB8AC3E}">
        <p14:creationId xmlns:p14="http://schemas.microsoft.com/office/powerpoint/2010/main" val="1751223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Title 1"/>
          <p:cNvSpPr>
            <a:spLocks noGrp="1"/>
          </p:cNvSpPr>
          <p:nvPr>
            <p:ph type="title"/>
          </p:nvPr>
        </p:nvSpPr>
        <p:spPr/>
        <p:txBody>
          <a:bodyPr/>
          <a:lstStyle/>
          <a:p>
            <a:r>
              <a:rPr lang="en-US" dirty="0"/>
              <a:t>Conclusion</a:t>
            </a:r>
          </a:p>
        </p:txBody>
      </p:sp>
      <p:sp>
        <p:nvSpPr>
          <p:cNvPr id="1048645" name="Rectangle 3"/>
          <p:cNvSpPr/>
          <p:nvPr/>
        </p:nvSpPr>
        <p:spPr>
          <a:xfrm>
            <a:off x="810000" y="2635240"/>
            <a:ext cx="9535835" cy="2308324"/>
          </a:xfrm>
          <a:prstGeom prst="rect">
            <a:avLst/>
          </a:prstGeom>
        </p:spPr>
        <p:txBody>
          <a:bodyPr wrap="square">
            <a:spAutoFit/>
          </a:bodyPr>
          <a:lstStyle/>
          <a:p>
            <a:pPr marL="285750" indent="-285750">
              <a:buFont typeface="Arial" panose="020B0604020202020204" pitchFamily="34" charset="0"/>
              <a:buChar char="•"/>
            </a:pPr>
            <a:r>
              <a:rPr lang="en-US" dirty="0"/>
              <a:t>The projet covid-19 Management </a:t>
            </a:r>
            <a:r>
              <a:rPr lang="en-US"/>
              <a:t>System  </a:t>
            </a:r>
            <a:r>
              <a:rPr lang="en-US" dirty="0"/>
              <a:t>is for computerizing the working in a hospital. The software takes care of all the requirements of an average hospital and is capable to provide easy and effective storage of information related to patients that come up to the hospital.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generates test reports; provide predication about including various tests. In short it give us proper management of database and its too easy than traditional database storing system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31C967-6D5C-4849-AA63-B3F482488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p:txBody>
          <a:bodyPr/>
          <a:lstStyle/>
          <a:p>
            <a:r>
              <a:rPr lang="en-US" dirty="0"/>
              <a:t>Introduction </a:t>
            </a:r>
          </a:p>
        </p:txBody>
      </p:sp>
      <p:sp>
        <p:nvSpPr>
          <p:cNvPr id="1048598" name="Content Placeholder 2"/>
          <p:cNvSpPr>
            <a:spLocks noGrp="1"/>
          </p:cNvSpPr>
          <p:nvPr>
            <p:ph idx="1"/>
          </p:nvPr>
        </p:nvSpPr>
        <p:spPr>
          <a:xfrm>
            <a:off x="810000" y="1990989"/>
            <a:ext cx="8825659" cy="3416300"/>
          </a:xfrm>
        </p:spPr>
        <p:txBody>
          <a:bodyPr/>
          <a:lstStyle/>
          <a:p>
            <a:pPr algn="just"/>
            <a:r>
              <a:rPr lang="en-US" dirty="0"/>
              <a:t> The Software is for the automation of a tiny Hospital Management.</a:t>
            </a:r>
          </a:p>
          <a:p>
            <a:pPr algn="just"/>
            <a:r>
              <a:rPr lang="en-US" dirty="0"/>
              <a:t> It can be used in any Hospital, Clinic or Dispensary for maintaining patient details and their results.</a:t>
            </a:r>
          </a:p>
          <a:p>
            <a:pPr algn="just"/>
            <a:r>
              <a:rPr lang="en-US" dirty="0"/>
              <a:t> The details gives the doctor, staffs details and patient details including     doctor's appointments and the billing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p:txBody>
          <a:bodyPr/>
          <a:lstStyle/>
          <a:p>
            <a:r>
              <a:rPr lang="en-US" dirty="0"/>
              <a:t>Abstract</a:t>
            </a:r>
          </a:p>
        </p:txBody>
      </p:sp>
      <p:sp>
        <p:nvSpPr>
          <p:cNvPr id="1048600" name="Content Placeholder 2"/>
          <p:cNvSpPr>
            <a:spLocks noGrp="1"/>
          </p:cNvSpPr>
          <p:nvPr>
            <p:ph idx="1"/>
          </p:nvPr>
        </p:nvSpPr>
        <p:spPr>
          <a:xfrm>
            <a:off x="810000" y="2222287"/>
            <a:ext cx="10554574" cy="3636511"/>
          </a:xfrm>
        </p:spPr>
        <p:txBody>
          <a:bodyPr/>
          <a:lstStyle/>
          <a:p>
            <a:pPr marL="0" indent="0">
              <a:buNone/>
            </a:pPr>
            <a:r>
              <a:rPr lang="en-US" dirty="0"/>
              <a:t>Covid-19 Data management system is console-based python program this system is simply mini project. You can use this console program to perform basic Hospital data like   patients, doctors information, covid test results and discharge patient list data Record functions such as adding patient information, viewing newly added patients, searching for existing patients, and so on. This report includes a development presentation of an information system for managing the covid-19 hospital data within a hospital. The system as such as it has been developed is called covid-19 Management System. It consists of functionally based on python program and database queries. The choice of the programming tools is individual and particular. In this project we tried different python programming ideas and SQL database to implement this system or program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title"/>
          </p:nvPr>
        </p:nvSpPr>
        <p:spPr/>
        <p:txBody>
          <a:bodyPr/>
          <a:lstStyle/>
          <a:p>
            <a:r>
              <a:rPr lang="en-US" dirty="0"/>
              <a:t>Preliminary study</a:t>
            </a:r>
          </a:p>
        </p:txBody>
      </p:sp>
      <p:sp>
        <p:nvSpPr>
          <p:cNvPr id="1048602" name="Content Placeholder 2"/>
          <p:cNvSpPr>
            <a:spLocks noGrp="1"/>
          </p:cNvSpPr>
          <p:nvPr>
            <p:ph idx="1"/>
          </p:nvPr>
        </p:nvSpPr>
        <p:spPr>
          <a:xfrm>
            <a:off x="810000" y="2085554"/>
            <a:ext cx="10554574" cy="3636511"/>
          </a:xfrm>
        </p:spPr>
        <p:txBody>
          <a:bodyPr/>
          <a:lstStyle/>
          <a:p>
            <a:r>
              <a:rPr lang="en-US" dirty="0"/>
              <a:t>Planning </a:t>
            </a:r>
          </a:p>
          <a:p>
            <a:r>
              <a:rPr lang="en-US" dirty="0"/>
              <a:t>Analysis</a:t>
            </a:r>
          </a:p>
          <a:p>
            <a:r>
              <a:rPr lang="en-US" dirty="0"/>
              <a:t>Design</a:t>
            </a:r>
          </a:p>
          <a:p>
            <a:r>
              <a:rPr lang="en-US" dirty="0"/>
              <a:t>Logical Design</a:t>
            </a:r>
          </a:p>
          <a:p>
            <a:r>
              <a:rPr lang="en-US" dirty="0"/>
              <a:t>Physical Design</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p:txBody>
          <a:bodyPr/>
          <a:lstStyle/>
          <a:p>
            <a:r>
              <a:rPr lang="en-US" dirty="0"/>
              <a:t>Objective Analysis</a:t>
            </a:r>
          </a:p>
        </p:txBody>
      </p:sp>
      <p:sp>
        <p:nvSpPr>
          <p:cNvPr id="1048604" name="Content Placeholder 2"/>
          <p:cNvSpPr>
            <a:spLocks noGrp="1"/>
          </p:cNvSpPr>
          <p:nvPr>
            <p:ph idx="1"/>
          </p:nvPr>
        </p:nvSpPr>
        <p:spPr/>
        <p:txBody>
          <a:bodyPr>
            <a:normAutofit/>
          </a:bodyPr>
          <a:lstStyle/>
          <a:p>
            <a:pPr>
              <a:buFont typeface="Wingdings" panose="05000000000000000000" pitchFamily="2" charset="2"/>
              <a:buChar char="Ø"/>
            </a:pPr>
            <a:r>
              <a:rPr lang="en-US" dirty="0"/>
              <a:t>Admin Panel:</a:t>
            </a:r>
          </a:p>
          <a:p>
            <a:pPr>
              <a:buFont typeface="Arial" panose="020B0604020202020204" pitchFamily="34" charset="0"/>
              <a:buChar char="•"/>
            </a:pPr>
            <a:r>
              <a:rPr lang="en-US" dirty="0"/>
              <a:t> Patient admit in hospital.</a:t>
            </a:r>
          </a:p>
          <a:p>
            <a:pPr>
              <a:buFont typeface="Wingdings" panose="05000000000000000000" pitchFamily="2" charset="2"/>
              <a:buChar char="Ø"/>
            </a:pPr>
            <a:r>
              <a:rPr lang="en-US" dirty="0"/>
              <a:t>Patient details:</a:t>
            </a:r>
          </a:p>
          <a:p>
            <a:pPr>
              <a:buFont typeface="Arial" panose="020B0604020202020204" pitchFamily="34" charset="0"/>
              <a:buChar char="•"/>
            </a:pPr>
            <a:r>
              <a:rPr lang="en-US" dirty="0"/>
              <a:t>Patient bio data. </a:t>
            </a:r>
          </a:p>
          <a:p>
            <a:pPr>
              <a:buFont typeface="Wingdings" panose="05000000000000000000" pitchFamily="2" charset="2"/>
              <a:buChar char="Ø"/>
            </a:pPr>
            <a:r>
              <a:rPr lang="en-US" dirty="0"/>
              <a:t>Doctors:</a:t>
            </a:r>
          </a:p>
          <a:p>
            <a:pPr>
              <a:buFont typeface="Arial" panose="020B0604020202020204" pitchFamily="34" charset="0"/>
              <a:buChar char="•"/>
            </a:pPr>
            <a:r>
              <a:rPr lang="en-US" dirty="0"/>
              <a:t>Doctors detail.</a:t>
            </a:r>
          </a:p>
          <a:p>
            <a:pPr>
              <a:buFont typeface="Wingdings" panose="05000000000000000000" pitchFamily="2" charset="2"/>
              <a:buChar char="Ø"/>
            </a:pPr>
            <a:r>
              <a:rPr lang="en-US" dirty="0"/>
              <a:t>Covid </a:t>
            </a:r>
            <a:r>
              <a:rPr lang="en-US" dirty="0" err="1"/>
              <a:t>Releted</a:t>
            </a:r>
            <a:r>
              <a:rPr lang="en-US" dirty="0"/>
              <a:t> detail:</a:t>
            </a:r>
          </a:p>
          <a:p>
            <a:pPr>
              <a:buFont typeface="Arial" panose="020B0604020202020204" pitchFamily="34" charset="0"/>
              <a:buChar char="•"/>
            </a:pPr>
            <a:r>
              <a:rPr lang="en-US" dirty="0"/>
              <a:t>Covid test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p:txBody>
          <a:bodyPr/>
          <a:lstStyle/>
          <a:p>
            <a:r>
              <a:rPr lang="en-US" dirty="0"/>
              <a:t>Output Result</a:t>
            </a:r>
          </a:p>
        </p:txBody>
      </p:sp>
      <p:sp>
        <p:nvSpPr>
          <p:cNvPr id="1048606" name="Content Placeholder 2"/>
          <p:cNvSpPr>
            <a:spLocks noGrp="1"/>
          </p:cNvSpPr>
          <p:nvPr>
            <p:ph idx="1"/>
          </p:nvPr>
        </p:nvSpPr>
        <p:spPr/>
        <p:txBody>
          <a:bodyPr/>
          <a:lstStyle/>
          <a:p>
            <a:r>
              <a:rPr lang="en-US" dirty="0"/>
              <a:t>Patient Detail.</a:t>
            </a:r>
          </a:p>
          <a:p>
            <a:r>
              <a:rPr lang="en-US" dirty="0"/>
              <a:t>Doctor Information Data.</a:t>
            </a:r>
          </a:p>
          <a:p>
            <a:r>
              <a:rPr lang="en-US" dirty="0"/>
              <a:t>Patient Discharge data.</a:t>
            </a:r>
          </a:p>
          <a:p>
            <a:r>
              <a:rPr lang="en-US" dirty="0"/>
              <a:t>Covid Patient test records.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p:txBody>
          <a:bodyPr/>
          <a:lstStyle/>
          <a:p>
            <a:r>
              <a:rPr lang="en-US" dirty="0"/>
              <a:t>Project Requirements</a:t>
            </a:r>
          </a:p>
        </p:txBody>
      </p:sp>
      <p:sp>
        <p:nvSpPr>
          <p:cNvPr id="1048608" name="Content Placeholder 2"/>
          <p:cNvSpPr>
            <a:spLocks noGrp="1"/>
          </p:cNvSpPr>
          <p:nvPr>
            <p:ph idx="1"/>
          </p:nvPr>
        </p:nvSpPr>
        <p:spPr>
          <a:xfrm>
            <a:off x="810000" y="2475313"/>
            <a:ext cx="8825659" cy="3968216"/>
          </a:xfrm>
        </p:spPr>
        <p:txBody>
          <a:bodyPr>
            <a:normAutofit lnSpcReduction="10000"/>
          </a:bodyPr>
          <a:lstStyle/>
          <a:p>
            <a:pPr marL="0" indent="0">
              <a:buNone/>
            </a:pPr>
            <a:r>
              <a:rPr lang="en-US" dirty="0"/>
              <a:t>Operating Systems:</a:t>
            </a:r>
          </a:p>
          <a:p>
            <a:r>
              <a:rPr lang="en-US" dirty="0"/>
              <a:t>Windows 11</a:t>
            </a:r>
          </a:p>
          <a:p>
            <a:r>
              <a:rPr lang="en-US" dirty="0"/>
              <a:t>Windows 10</a:t>
            </a:r>
          </a:p>
          <a:p>
            <a:pPr marL="0" indent="0">
              <a:buNone/>
            </a:pPr>
            <a:r>
              <a:rPr lang="en-US" dirty="0"/>
              <a:t> </a:t>
            </a:r>
          </a:p>
          <a:p>
            <a:pPr marL="0" indent="0">
              <a:buNone/>
            </a:pPr>
            <a:r>
              <a:rPr lang="en-US" dirty="0"/>
              <a:t>Database:</a:t>
            </a:r>
          </a:p>
          <a:p>
            <a:r>
              <a:rPr lang="en-US" dirty="0"/>
              <a:t>My SQL Server</a:t>
            </a:r>
          </a:p>
          <a:p>
            <a:pPr marL="0" indent="0">
              <a:buNone/>
            </a:pPr>
            <a:endParaRPr lang="en-US" dirty="0"/>
          </a:p>
          <a:p>
            <a:pPr marL="0" indent="0">
              <a:buNone/>
            </a:pPr>
            <a:r>
              <a:rPr lang="en-US" dirty="0"/>
              <a:t>IDE and applications:</a:t>
            </a:r>
          </a:p>
          <a:p>
            <a:r>
              <a:rPr lang="en-US" dirty="0"/>
              <a:t>V S Code</a:t>
            </a:r>
          </a:p>
          <a:p>
            <a:r>
              <a:rPr lang="en-US" dirty="0"/>
              <a:t>My SQL Workbench 8.0 CE</a:t>
            </a:r>
          </a:p>
          <a:p>
            <a:endParaRPr lang="en-US" dirty="0"/>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572</Words>
  <Application>Microsoft Office PowerPoint</Application>
  <PresentationFormat>Widescreen</PresentationFormat>
  <Paragraphs>94</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 Rounded MT Bold</vt:lpstr>
      <vt:lpstr>Arial Unicode MS</vt:lpstr>
      <vt:lpstr>Calibri</vt:lpstr>
      <vt:lpstr>Century Gothic</vt:lpstr>
      <vt:lpstr>Consolas</vt:lpstr>
      <vt:lpstr>Wingdings</vt:lpstr>
      <vt:lpstr>Wingdings 2</vt:lpstr>
      <vt:lpstr>Quotable</vt:lpstr>
      <vt:lpstr>PowerPoint Presentation</vt:lpstr>
      <vt:lpstr>PowerPoint Presentation</vt:lpstr>
      <vt:lpstr>Why we choose this project?</vt:lpstr>
      <vt:lpstr>Introduction </vt:lpstr>
      <vt:lpstr>Abstract</vt:lpstr>
      <vt:lpstr>Preliminary study</vt:lpstr>
      <vt:lpstr>Objective Analysis</vt:lpstr>
      <vt:lpstr>Output Result</vt:lpstr>
      <vt:lpstr>Project Requirements</vt:lpstr>
      <vt:lpstr>PowerPoint Presentation</vt:lpstr>
      <vt:lpstr>PowerPoint Presentation</vt:lpstr>
      <vt:lpstr>PowerPoint Presentation</vt:lpstr>
      <vt:lpstr>Table</vt:lpstr>
      <vt:lpstr>Program Execution</vt:lpstr>
      <vt:lpstr>Connection to SQL : </vt:lpstr>
      <vt:lpstr>Function of main menu : </vt:lpstr>
      <vt:lpstr> </vt:lpstr>
      <vt:lpstr>PowerPoint Presentation</vt:lpstr>
      <vt:lpstr>Oxygen cylinder information code</vt:lpstr>
      <vt:lpstr>Guidelines code :</vt:lpstr>
      <vt:lpstr>Doctor menu function:</vt:lpstr>
      <vt:lpstr>Doctors information code:</vt:lpstr>
      <vt:lpstr>Ward information code:</vt:lpstr>
      <vt:lpstr>Patient function:</vt:lpstr>
      <vt:lpstr>Display Patient information code:</vt:lpstr>
      <vt:lpstr>Basic covid test code:</vt:lpstr>
      <vt:lpstr>Adding discharge patient code:</vt:lpstr>
      <vt:lpstr>Covid patients function detail:</vt:lpstr>
      <vt:lpstr>Display discharge patients list code: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sachin patil</cp:lastModifiedBy>
  <cp:revision>6</cp:revision>
  <dcterms:created xsi:type="dcterms:W3CDTF">2022-02-06T02:11:59Z</dcterms:created>
  <dcterms:modified xsi:type="dcterms:W3CDTF">2022-02-08T06:34:54Z</dcterms:modified>
</cp:coreProperties>
</file>